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85248-C454-44FB-AD58-39AC05C7FC0E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26321-84E3-465E-B38F-475C6BD1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3445C8-534E-4AF8-866A-D5258BB95BA1}" type="slidenum">
              <a:rPr lang="en-US" smtClean="0">
                <a:ea typeface="ヒラギノ角ゴ Pro W3" pitchFamily="1" charset="-128"/>
              </a:rPr>
              <a:pPr/>
              <a:t>1</a:t>
            </a:fld>
            <a:endParaRPr lang="en-US" smtClean="0">
              <a:ea typeface="ヒラギノ角ゴ Pro W3" pitchFamily="1" charset="-128"/>
            </a:endParaRPr>
          </a:p>
        </p:txBody>
      </p:sp>
      <p:sp>
        <p:nvSpPr>
          <p:cNvPr id="333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9454-71E4-4A16-BCEA-9955DEC7B525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7C48-E1F4-4229-AE2F-AA1817C53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9454-71E4-4A16-BCEA-9955DEC7B525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7C48-E1F4-4229-AE2F-AA1817C53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9454-71E4-4A16-BCEA-9955DEC7B525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7C48-E1F4-4229-AE2F-AA1817C53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9454-71E4-4A16-BCEA-9955DEC7B525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7C48-E1F4-4229-AE2F-AA1817C53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9454-71E4-4A16-BCEA-9955DEC7B525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7C48-E1F4-4229-AE2F-AA1817C53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9454-71E4-4A16-BCEA-9955DEC7B525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7C48-E1F4-4229-AE2F-AA1817C53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9454-71E4-4A16-BCEA-9955DEC7B525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7C48-E1F4-4229-AE2F-AA1817C53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9454-71E4-4A16-BCEA-9955DEC7B525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7C48-E1F4-4229-AE2F-AA1817C53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9454-71E4-4A16-BCEA-9955DEC7B525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7C48-E1F4-4229-AE2F-AA1817C53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9454-71E4-4A16-BCEA-9955DEC7B525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7C48-E1F4-4229-AE2F-AA1817C53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9454-71E4-4A16-BCEA-9955DEC7B525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7C48-E1F4-4229-AE2F-AA1817C53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D9454-71E4-4A16-BCEA-9955DEC7B525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17C48-E1F4-4229-AE2F-AA1817C53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</p:spPr>
        <p:txBody>
          <a:bodyPr/>
          <a:lstStyle/>
          <a:p>
            <a:pPr eaLnBrk="1" hangingPunct="1"/>
            <a:r>
              <a:rPr lang="en-US" sz="3400" smtClean="0"/>
              <a:t>Multisyllabic Word Identification 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48200" y="1828800"/>
            <a:ext cx="4241800" cy="46672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b="1" smtClean="0"/>
              <a:t>Using Syllable Patterns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200" smtClean="0"/>
          </a:p>
          <a:p>
            <a:pPr eaLnBrk="1" hangingPunct="1">
              <a:lnSpc>
                <a:spcPct val="80000"/>
              </a:lnSpc>
            </a:pPr>
            <a:r>
              <a:rPr lang="en-US" sz="2200" b="1" smtClean="0"/>
              <a:t>S</a:t>
            </a:r>
            <a:r>
              <a:rPr lang="en-US" sz="2200" smtClean="0"/>
              <a:t> - see the syllable patterns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b="1" smtClean="0"/>
              <a:t>P</a:t>
            </a:r>
            <a:r>
              <a:rPr lang="en-US" sz="2200" smtClean="0"/>
              <a:t> – place a line between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smtClean="0"/>
              <a:t>		the syllables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b="1" smtClean="0"/>
              <a:t>L</a:t>
            </a:r>
            <a:r>
              <a:rPr lang="en-US" sz="2200" smtClean="0"/>
              <a:t> – look at each syllable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b="1" smtClean="0"/>
              <a:t>I</a:t>
            </a:r>
            <a:r>
              <a:rPr lang="en-US" sz="2200" smtClean="0"/>
              <a:t> – identify the syllable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smtClean="0"/>
              <a:t>		sounds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b="1" smtClean="0"/>
              <a:t>T</a:t>
            </a:r>
            <a:r>
              <a:rPr lang="en-US" sz="2200" smtClean="0"/>
              <a:t> – try to say the word</a:t>
            </a:r>
          </a:p>
          <a:p>
            <a:pPr eaLnBrk="1" hangingPunct="1">
              <a:lnSpc>
                <a:spcPct val="80000"/>
              </a:lnSpc>
            </a:pPr>
            <a:endParaRPr lang="en-US" sz="2200" smtClean="0"/>
          </a:p>
          <a:p>
            <a:pPr eaLnBrk="1" hangingPunct="1">
              <a:lnSpc>
                <a:spcPct val="80000"/>
              </a:lnSpc>
            </a:pPr>
            <a:endParaRPr lang="en-US" sz="22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700" smtClean="0"/>
              <a:t>(adapted from Durkin, 1993)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04800" y="1828800"/>
            <a:ext cx="4292600" cy="46672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b="1" smtClean="0"/>
              <a:t>Using Structural Analysis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200" b="1" smtClean="0"/>
          </a:p>
          <a:p>
            <a:pPr eaLnBrk="1" hangingPunct="1">
              <a:lnSpc>
                <a:spcPct val="80000"/>
              </a:lnSpc>
            </a:pPr>
            <a:r>
              <a:rPr lang="en-US" sz="2200" b="1" smtClean="0"/>
              <a:t>H</a:t>
            </a:r>
            <a:r>
              <a:rPr lang="en-US" sz="2200" smtClean="0"/>
              <a:t> – highlight the prefix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smtClean="0"/>
              <a:t>		and/or suffix parts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b="1" smtClean="0"/>
              <a:t>I</a:t>
            </a:r>
            <a:r>
              <a:rPr lang="en-US" sz="2200" smtClean="0"/>
              <a:t> – identify the sounds in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smtClean="0"/>
              <a:t>		the base word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b="1" smtClean="0"/>
              <a:t>N</a:t>
            </a:r>
            <a:r>
              <a:rPr lang="en-US" sz="2200" smtClean="0"/>
              <a:t> – name the base word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b="1" smtClean="0"/>
              <a:t>T</a:t>
            </a:r>
            <a:r>
              <a:rPr lang="en-US" sz="2200" smtClean="0"/>
              <a:t> – tie the parts together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b="1" smtClean="0"/>
              <a:t>S</a:t>
            </a:r>
            <a:r>
              <a:rPr lang="en-US" sz="2200" smtClean="0"/>
              <a:t> – say the word</a:t>
            </a:r>
          </a:p>
          <a:p>
            <a:pPr eaLnBrk="1" hangingPunct="1">
              <a:lnSpc>
                <a:spcPct val="80000"/>
              </a:lnSpc>
            </a:pPr>
            <a:endParaRPr lang="en-US" sz="2200" smtClean="0"/>
          </a:p>
          <a:p>
            <a:pPr eaLnBrk="1" hangingPunct="1">
              <a:lnSpc>
                <a:spcPct val="80000"/>
              </a:lnSpc>
            </a:pPr>
            <a:endParaRPr lang="en-US" sz="22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700" smtClean="0"/>
              <a:t>(adapted from Archer, Gleason &amp; Vaughn, 2000)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ヒラギノ角ゴ Pro W3</vt:lpstr>
      <vt:lpstr>Office Theme</vt:lpstr>
      <vt:lpstr>Multisyllabic Word Identification </vt:lpstr>
    </vt:vector>
  </TitlesOfParts>
  <Company>NCDPI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Averitt</dc:creator>
  <cp:lastModifiedBy>Jennifer Averitt</cp:lastModifiedBy>
  <cp:revision>4</cp:revision>
  <dcterms:created xsi:type="dcterms:W3CDTF">2011-02-24T19:57:52Z</dcterms:created>
  <dcterms:modified xsi:type="dcterms:W3CDTF">2017-10-24T11:29:44Z</dcterms:modified>
</cp:coreProperties>
</file>